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93" r:id="rId4"/>
    <p:sldId id="295" r:id="rId5"/>
    <p:sldId id="294" r:id="rId6"/>
    <p:sldId id="262" r:id="rId7"/>
    <p:sldId id="263" r:id="rId8"/>
    <p:sldId id="292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54E514-708B-49B1-81F3-4774AE100E88}" v="1" dt="2020-08-31T07:38:12.7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868" autoAdjust="0"/>
  </p:normalViewPr>
  <p:slideViewPr>
    <p:cSldViewPr>
      <p:cViewPr>
        <p:scale>
          <a:sx n="60" d="100"/>
          <a:sy n="60" d="100"/>
        </p:scale>
        <p:origin x="1460" y="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29FE22-13E6-4BA6-B6A7-8C2D551EFFA4}" type="datetimeFigureOut">
              <a:rPr lang="nl-NL" smtClean="0"/>
              <a:t>31-8-2020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32C65-5005-4605-8066-6953C27C5E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9271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r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31-8-2020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"/>
            <a:ext cx="9144000" cy="685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v.vandenberg@helicon.n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"/>
            <a:ext cx="9144000" cy="6856629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1043608" y="1412776"/>
            <a:ext cx="532859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u="sng" dirty="0">
                <a:latin typeface="Arial" pitchFamily="34" charset="0"/>
                <a:cs typeface="Arial" pitchFamily="34" charset="0"/>
              </a:rPr>
              <a:t>Welkom terug!</a:t>
            </a:r>
          </a:p>
          <a:p>
            <a:pPr algn="ctr"/>
            <a:r>
              <a:rPr lang="nl-NL" sz="2800" u="sng" dirty="0">
                <a:latin typeface="Arial" pitchFamily="34" charset="0"/>
                <a:cs typeface="Arial" pitchFamily="34" charset="0"/>
              </a:rPr>
              <a:t>Klas 1A</a:t>
            </a:r>
          </a:p>
          <a:p>
            <a:pPr algn="ctr"/>
            <a:endParaRPr lang="nl-NL" sz="2800" u="sng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nl-NL" sz="2800" u="sng" dirty="0">
                <a:latin typeface="Arial" pitchFamily="34" charset="0"/>
                <a:cs typeface="Arial" pitchFamily="34" charset="0"/>
              </a:rPr>
              <a:t>Periode 1, lesweek 1</a:t>
            </a:r>
          </a:p>
          <a:p>
            <a:pPr algn="ctr"/>
            <a:endParaRPr lang="nl-NL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Programma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Wifi, Teams, printen, </a:t>
            </a:r>
            <a:r>
              <a:rPr lang="nl-NL" dirty="0" err="1"/>
              <a:t>MijnHelicon</a:t>
            </a:r>
            <a:r>
              <a:rPr lang="nl-NL" dirty="0"/>
              <a:t> </a:t>
            </a:r>
            <a:r>
              <a:rPr lang="nl-NL" dirty="0" err="1"/>
              <a:t>etc</a:t>
            </a:r>
            <a:endParaRPr lang="nl-NL" dirty="0"/>
          </a:p>
          <a:p>
            <a:r>
              <a:rPr lang="nl-NL" dirty="0"/>
              <a:t>Sneak preview van de week</a:t>
            </a:r>
          </a:p>
          <a:p>
            <a:r>
              <a:rPr lang="nl-NL" dirty="0"/>
              <a:t>Terugblikken introductieweek</a:t>
            </a:r>
          </a:p>
          <a:p>
            <a:r>
              <a:rPr lang="nl-NL" dirty="0"/>
              <a:t>Schrijf een brief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00244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     ICT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Wifi, printen </a:t>
            </a:r>
            <a:r>
              <a:rPr lang="nl-NL" dirty="0">
                <a:sym typeface="Wingdings" panose="05000000000000000000" pitchFamily="2" charset="2"/>
              </a:rPr>
              <a:t> ICT (Thijs/ Gino)</a:t>
            </a:r>
            <a:endParaRPr lang="nl-NL" dirty="0"/>
          </a:p>
          <a:p>
            <a:r>
              <a:rPr lang="nl-NL" dirty="0" err="1"/>
              <a:t>MijnHelicon</a:t>
            </a:r>
            <a:r>
              <a:rPr lang="nl-NL" dirty="0"/>
              <a:t> </a:t>
            </a:r>
            <a:r>
              <a:rPr lang="nl-NL" dirty="0">
                <a:sym typeface="Wingdings" panose="05000000000000000000" pitchFamily="2" charset="2"/>
              </a:rPr>
              <a:t> lukt het om in te loggen?</a:t>
            </a:r>
          </a:p>
          <a:p>
            <a:r>
              <a:rPr lang="nl-NL" dirty="0">
                <a:sym typeface="Wingdings" panose="05000000000000000000" pitchFamily="2" charset="2"/>
              </a:rPr>
              <a:t>Microsoft Teams downloaden via office  </a:t>
            </a:r>
            <a:r>
              <a:rPr lang="nl-NL" b="1" dirty="0">
                <a:sym typeface="Wingdings" panose="05000000000000000000" pitchFamily="2" charset="2"/>
              </a:rPr>
              <a:t>Let op – gebruik je helicon mail om in te loggen</a:t>
            </a:r>
          </a:p>
          <a:p>
            <a:r>
              <a:rPr lang="nl-NL" dirty="0">
                <a:sym typeface="Wingdings" panose="05000000000000000000" pitchFamily="2" charset="2"/>
              </a:rPr>
              <a:t>Wikiwijs via Teams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37984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     (Nieuwe) regels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nl-NL" dirty="0"/>
              <a:t>W</a:t>
            </a:r>
            <a:r>
              <a:rPr lang="nl-NL" b="0" i="0" dirty="0">
                <a:effectLst/>
              </a:rPr>
              <a:t>e zijn een rookvrije school, dus niet meer roken op het perron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nl-NL" dirty="0"/>
              <a:t>O</a:t>
            </a:r>
            <a:r>
              <a:rPr lang="nl-NL" b="0" i="0" dirty="0">
                <a:effectLst/>
              </a:rPr>
              <a:t>ok niet roken beneden voor het gebouw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nl-NL" dirty="0"/>
              <a:t>F</a:t>
            </a:r>
            <a:r>
              <a:rPr lang="nl-NL" b="0" i="0" dirty="0">
                <a:effectLst/>
              </a:rPr>
              <a:t>ietsen moeten achter bij de ingang van </a:t>
            </a:r>
            <a:r>
              <a:rPr lang="nl-NL" b="0" i="0" dirty="0" err="1">
                <a:effectLst/>
              </a:rPr>
              <a:t>Doloris</a:t>
            </a:r>
            <a:r>
              <a:rPr lang="nl-NL" b="0" i="0" dirty="0">
                <a:effectLst/>
              </a:rPr>
              <a:t> geplaatst worden (waar de rekken staan)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12494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Sneakpreview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CD60A334-ACBD-4343-8896-B47E251F9B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9014" y="1196752"/>
            <a:ext cx="3345971" cy="4929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299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39F324-2E72-43F2-8F44-162E78D5F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704" y="620688"/>
            <a:ext cx="6645424" cy="648072"/>
          </a:xfrm>
        </p:spPr>
        <p:txBody>
          <a:bodyPr/>
          <a:lstStyle/>
          <a:p>
            <a:pPr algn="ctr"/>
            <a:r>
              <a:rPr lang="nl-NL" dirty="0"/>
              <a:t>Wat vond je van de introductie?</a:t>
            </a:r>
            <a:br>
              <a:rPr lang="nl-NL" dirty="0"/>
            </a:br>
            <a:r>
              <a:rPr lang="nl-NL" sz="2000" dirty="0">
                <a:solidFill>
                  <a:schemeClr val="accent6"/>
                </a:solidFill>
              </a:rPr>
              <a:t>Eerste indruk? Vragen?</a:t>
            </a:r>
          </a:p>
        </p:txBody>
      </p:sp>
      <p:pic>
        <p:nvPicPr>
          <p:cNvPr id="11266" name="Picture 2" descr="Afbeeldingsresultaat voor whats your story">
            <a:extLst>
              <a:ext uri="{FF2B5EF4-FFF2-40B4-BE49-F238E27FC236}">
                <a16:creationId xmlns:a16="http://schemas.microsoft.com/office/drawing/2014/main" id="{672EAAA4-8C62-414D-BF80-87A3A73827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725144"/>
            <a:ext cx="3513119" cy="1649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7B592998-6EB3-4CFC-BCB3-BA90969D278A">
            <a:extLst>
              <a:ext uri="{FF2B5EF4-FFF2-40B4-BE49-F238E27FC236}">
                <a16:creationId xmlns:a16="http://schemas.microsoft.com/office/drawing/2014/main" id="{94DD00CB-091D-4984-BDDF-4AE64FBC6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61885" y="1954539"/>
            <a:ext cx="3662249" cy="2722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4658A819-9573-47A4-8DDC-5C8B2141011A">
            <a:extLst>
              <a:ext uri="{FF2B5EF4-FFF2-40B4-BE49-F238E27FC236}">
                <a16:creationId xmlns:a16="http://schemas.microsoft.com/office/drawing/2014/main" id="{A18B06F2-6FD7-4707-B578-29BFD073E8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77425"/>
            <a:ext cx="3847157" cy="2885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9487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F817E5D3-7757-46E9-B39B-DB5F91AAE757}"/>
              </a:ext>
            </a:extLst>
          </p:cNvPr>
          <p:cNvSpPr/>
          <p:nvPr/>
        </p:nvSpPr>
        <p:spPr>
          <a:xfrm>
            <a:off x="1259632" y="692696"/>
            <a:ext cx="770485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600" u="sng" dirty="0">
                <a:latin typeface="Arial" panose="020B0604020202020204" pitchFamily="34" charset="0"/>
                <a:cs typeface="Arial" panose="020B0604020202020204" pitchFamily="34" charset="0"/>
              </a:rPr>
              <a:t>Ter voorbereiding op het individueel startgesprek schrijf je een brief aan mij. Deze mail je aan het einde van deze les naar </a:t>
            </a:r>
            <a:r>
              <a:rPr lang="nl-NL" sz="16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v.vandenberg@helicon.nl</a:t>
            </a:r>
            <a:endParaRPr lang="nl-NL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dirty="0"/>
          </a:p>
          <a:p>
            <a:r>
              <a:rPr lang="nl-NL" sz="1600" b="1" dirty="0">
                <a:latin typeface="Arial" panose="020B0604020202020204" pitchFamily="34" charset="0"/>
                <a:cs typeface="Arial" panose="020B0604020202020204" pitchFamily="34" charset="0"/>
              </a:rPr>
              <a:t>Kennismaking staat centraal! Wat moet ik van jou weten om je dit jaar goed te kunnen begeleiden? </a:t>
            </a:r>
            <a:br>
              <a:rPr lang="nl-NL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• Wie ben jij als persoon? Wat zijn je talenten/valkuilen? Sterke- en ontwikkelpunten? </a:t>
            </a:r>
          </a:p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• Hoe heeft je leven/studieloopbaan er tot op heden uitgezien? Welke opleidingen heb je tot op heden doorlopen? Waarom heb je bepaalde keuzes gemaakt? </a:t>
            </a:r>
          </a:p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• Ben je actief in het sociaal, maatschappelijk leven (bijvoorbeeld bij sportvereniging, bijbaan of ander vrijwilligerswerk)? </a:t>
            </a:r>
          </a:p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• Hoe heb je je studiekeuze gemaakt? Waarom de keuze voor deze opleiding? • Zijn er bijzonderheden (privé, gezondheid) die van invloed (kunnen) zijn op je studievoortgang? </a:t>
            </a:r>
          </a:p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• Hoe kijk je terug op je ervaring tot op heden met de opleiding Stad en Mens (introductieweek)? Wat zijn de grootste verschillen met je vooropleiding? Waar moet je aan wennen? </a:t>
            </a:r>
          </a:p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• Wat verwacht je van mij in de rol van coach?</a:t>
            </a:r>
          </a:p>
        </p:txBody>
      </p:sp>
    </p:spTree>
    <p:extLst>
      <p:ext uri="{BB962C8B-B14F-4D97-AF65-F5344CB8AC3E}">
        <p14:creationId xmlns:p14="http://schemas.microsoft.com/office/powerpoint/2010/main" val="147408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Afbeeldingsresultaat voor succes en veel plezier">
            <a:extLst>
              <a:ext uri="{FF2B5EF4-FFF2-40B4-BE49-F238E27FC236}">
                <a16:creationId xmlns:a16="http://schemas.microsoft.com/office/drawing/2014/main" id="{7EE2721C-A621-43A7-8602-562DAD2546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7454" y="1434636"/>
            <a:ext cx="2849091" cy="3988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77376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324</Words>
  <Application>Microsoft Office PowerPoint</Application>
  <PresentationFormat>Diavoorstelling (4:3)</PresentationFormat>
  <Paragraphs>29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Calibri</vt:lpstr>
      <vt:lpstr>Kantoorthema</vt:lpstr>
      <vt:lpstr>PowerPoint-presentatie</vt:lpstr>
      <vt:lpstr>Programma</vt:lpstr>
      <vt:lpstr>     ICT</vt:lpstr>
      <vt:lpstr>     (Nieuwe) regels</vt:lpstr>
      <vt:lpstr>Sneakpreview</vt:lpstr>
      <vt:lpstr>Wat vond je van de introductie? Eerste indruk? Vragen?</vt:lpstr>
      <vt:lpstr>PowerPoint-presentatie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Valerie van den Berg</cp:lastModifiedBy>
  <cp:revision>23</cp:revision>
  <dcterms:created xsi:type="dcterms:W3CDTF">2013-11-15T15:05:42Z</dcterms:created>
  <dcterms:modified xsi:type="dcterms:W3CDTF">2020-08-31T07:39:47Z</dcterms:modified>
</cp:coreProperties>
</file>